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6" r:id="rId10"/>
    <p:sldId id="264" r:id="rId11"/>
    <p:sldId id="262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647"/>
  </p:normalViewPr>
  <p:slideViewPr>
    <p:cSldViewPr snapToGrid="0" snapToObjects="1">
      <p:cViewPr varScale="1">
        <p:scale>
          <a:sx n="121" d="100"/>
          <a:sy n="121" d="100"/>
        </p:scale>
        <p:origin x="176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7000">
              <a:schemeClr val="accent1">
                <a:lumMod val="45000"/>
                <a:lumOff val="55000"/>
              </a:schemeClr>
            </a:gs>
            <a:gs pos="81000">
              <a:schemeClr val="accent1">
                <a:alpha val="81732"/>
                <a:lumMod val="66000"/>
                <a:lumOff val="34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ersSona21/806-schedule-trac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alendar.google.com/calendar/u/0?cid=ZWVlNGJmZDcxM2E3NDhjMzc5NDRhMTIxYzJkYzg4MWFmNTIxZGMzMmQyMzE2YmRlNjVkNGU3NTllNDhjZjcyN0Bncm91cC5jYWxlbmRhci5nb29nbGUuY29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260" y="787400"/>
            <a:ext cx="7777480" cy="3393439"/>
          </a:xfrm>
        </p:spPr>
        <p:txBody>
          <a:bodyPr/>
          <a:lstStyle/>
          <a:p>
            <a:r>
              <a:rPr dirty="0"/>
              <a:t>806-Schedule-Tracker </a:t>
            </a:r>
            <a:r>
              <a:rPr dirty="0" err="1"/>
              <a:t>Автоматизация</a:t>
            </a:r>
            <a:r>
              <a:rPr dirty="0"/>
              <a:t> </a:t>
            </a:r>
            <a:r>
              <a:rPr dirty="0" err="1"/>
              <a:t>расписания</a:t>
            </a:r>
            <a:r>
              <a:rPr dirty="0"/>
              <a:t> МАИ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4280" y="4447540"/>
            <a:ext cx="4155440" cy="1752600"/>
          </a:xfrm>
        </p:spPr>
        <p:txBody>
          <a:bodyPr>
            <a:normAutofit fontScale="85000" lnSpcReduction="20000"/>
          </a:bodyPr>
          <a:lstStyle/>
          <a:p>
            <a:endParaRPr dirty="0"/>
          </a:p>
          <a:p>
            <a:r>
              <a:rPr dirty="0" err="1"/>
              <a:t>Кафедра</a:t>
            </a:r>
            <a:r>
              <a:rPr dirty="0"/>
              <a:t> </a:t>
            </a:r>
            <a:r>
              <a:rPr lang="ru-RU" dirty="0"/>
              <a:t>806</a:t>
            </a:r>
          </a:p>
          <a:p>
            <a:r>
              <a:rPr dirty="0" err="1"/>
              <a:t>Группа</a:t>
            </a:r>
            <a:r>
              <a:rPr dirty="0"/>
              <a:t>: М8О-111БВ-24</a:t>
            </a:r>
          </a:p>
          <a:p>
            <a:r>
              <a:rPr dirty="0"/>
              <a:t>30 </a:t>
            </a:r>
            <a:r>
              <a:rPr dirty="0" err="1"/>
              <a:t>мая</a:t>
            </a:r>
            <a:r>
              <a:rPr dirty="0"/>
              <a:t> 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06970E-FC12-DC4D-8C1D-3C37D575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07" y="210820"/>
            <a:ext cx="1543182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D0C60-CF8B-FF40-BAD9-00BFA582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486" r="128"/>
          <a:stretch/>
        </p:blipFill>
        <p:spPr>
          <a:xfrm>
            <a:off x="1108056" y="2030845"/>
            <a:ext cx="7345734" cy="437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4FF44-15CB-D148-B38F-5A0BD8B8FC67}"/>
              </a:ext>
            </a:extLst>
          </p:cNvPr>
          <p:cNvSpPr txBox="1"/>
          <p:nvPr/>
        </p:nvSpPr>
        <p:spPr>
          <a:xfrm>
            <a:off x="974894" y="231228"/>
            <a:ext cx="7612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+mj-lt"/>
              </a:rPr>
              <a:t>Отслеживание компьютерных классов 806 кафедры</a:t>
            </a:r>
          </a:p>
        </p:txBody>
      </p:sp>
    </p:spTree>
    <p:extLst>
      <p:ext uri="{BB962C8B-B14F-4D97-AF65-F5344CB8AC3E}">
        <p14:creationId xmlns:p14="http://schemas.microsoft.com/office/powerpoint/2010/main" val="347764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Наша</a:t>
            </a:r>
            <a:r>
              <a:rPr dirty="0"/>
              <a:t> </a:t>
            </a:r>
            <a:r>
              <a:rPr dirty="0" err="1"/>
              <a:t>команда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0603"/>
            <a:ext cx="8229600" cy="2456793"/>
          </a:xfrm>
        </p:spPr>
        <p:txBody>
          <a:bodyPr>
            <a:noAutofit/>
          </a:bodyPr>
          <a:lstStyle/>
          <a:p>
            <a:r>
              <a:rPr lang="ru-RU" sz="3400" dirty="0" err="1"/>
              <a:t>Акшевский</a:t>
            </a:r>
            <a:r>
              <a:rPr lang="ru-RU" sz="3400" dirty="0"/>
              <a:t> Сергей – </a:t>
            </a:r>
            <a:r>
              <a:rPr lang="en-US" sz="3400" dirty="0"/>
              <a:t>SQL</a:t>
            </a:r>
            <a:r>
              <a:rPr lang="ru-RU" sz="3400" dirty="0"/>
              <a:t> (база данных)</a:t>
            </a:r>
          </a:p>
          <a:p>
            <a:r>
              <a:rPr lang="ru-RU" sz="3400" dirty="0"/>
              <a:t>Русаков Кирилл</a:t>
            </a:r>
            <a:r>
              <a:rPr lang="en-US" sz="3400" dirty="0"/>
              <a:t> - google calendar</a:t>
            </a:r>
            <a:r>
              <a:rPr lang="ru-RU" sz="3400" dirty="0"/>
              <a:t> </a:t>
            </a:r>
          </a:p>
          <a:p>
            <a:r>
              <a:rPr lang="ru-RU" sz="3400" dirty="0"/>
              <a:t>Павлов Иван</a:t>
            </a:r>
            <a:r>
              <a:rPr lang="en-US" sz="3400" dirty="0"/>
              <a:t> – </a:t>
            </a:r>
            <a:r>
              <a:rPr lang="ru-RU" sz="3400" dirty="0"/>
              <a:t>веб </a:t>
            </a:r>
          </a:p>
          <a:p>
            <a:r>
              <a:rPr lang="ru-RU" sz="3400" dirty="0"/>
              <a:t>Прохоров Виктор</a:t>
            </a:r>
            <a:r>
              <a:rPr lang="en-US" sz="3400" dirty="0"/>
              <a:t> – CLI, </a:t>
            </a:r>
            <a:r>
              <a:rPr lang="ru-RU" sz="3400" dirty="0" err="1"/>
              <a:t>парсер</a:t>
            </a:r>
            <a:r>
              <a:rPr lang="ru-RU" sz="3400" dirty="0"/>
              <a:t> (</a:t>
            </a:r>
            <a:r>
              <a:rPr lang="ru-RU" sz="3400" dirty="0" err="1"/>
              <a:t>тимлид</a:t>
            </a:r>
            <a:r>
              <a:rPr lang="ru-RU" sz="3400" dirty="0"/>
              <a:t>)</a:t>
            </a:r>
            <a:endParaRPr sz="3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BF491-6024-1B4D-AF3D-FC1CF25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Доп</a:t>
            </a:r>
            <a:r>
              <a:rPr lang="ru-RU" dirty="0"/>
              <a:t>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66043A-A357-E340-91CB-261D455D8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134303" cy="659524"/>
          </a:xfrm>
        </p:spPr>
        <p:txBody>
          <a:bodyPr/>
          <a:lstStyle/>
          <a:p>
            <a:r>
              <a:rPr lang="ru-RU" dirty="0"/>
              <a:t>Ссылка на </a:t>
            </a:r>
            <a:r>
              <a:rPr lang="en-US" dirty="0">
                <a:hlinkClick r:id="rId2"/>
              </a:rPr>
              <a:t>Github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8BCA96-3051-254A-94E2-387E0C1F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90952"/>
            <a:ext cx="3563007" cy="356300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1B620-56F6-8045-B6BE-3B068A47AA3E}"/>
              </a:ext>
            </a:extLst>
          </p:cNvPr>
          <p:cNvSpPr txBox="1"/>
          <p:nvPr/>
        </p:nvSpPr>
        <p:spPr>
          <a:xfrm>
            <a:off x="4797972" y="1637575"/>
            <a:ext cx="3888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Ссылка на </a:t>
            </a:r>
            <a:r>
              <a:rPr lang="ru-RU" sz="3200" dirty="0">
                <a:hlinkClick r:id="rId4"/>
              </a:rPr>
              <a:t>календарь</a:t>
            </a:r>
            <a:endParaRPr lang="ru-RU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990D15-F779-754C-A1F7-CA55F0062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214" y="2490952"/>
            <a:ext cx="3563007" cy="356300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763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Ц</a:t>
            </a:r>
            <a:r>
              <a:rPr sz="4800" dirty="0" err="1"/>
              <a:t>ель</a:t>
            </a:r>
            <a:endParaRPr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20" y="2867661"/>
            <a:ext cx="8229600" cy="16433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600" dirty="0"/>
              <a:t>Разработать </a:t>
            </a:r>
            <a:r>
              <a:rPr lang="en" sz="3600" dirty="0"/>
              <a:t>scraper </a:t>
            </a:r>
            <a:r>
              <a:rPr lang="ru-RU" sz="3600" dirty="0"/>
              <a:t>и </a:t>
            </a:r>
            <a:r>
              <a:rPr lang="ru-RU" sz="3600" dirty="0" err="1"/>
              <a:t>парсер</a:t>
            </a:r>
            <a:r>
              <a:rPr lang="ru-RU" sz="3600" dirty="0"/>
              <a:t> расписания с сайта МАИ для практических занятий, проводимых каф. 806</a:t>
            </a: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Таймлайн разработки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1640"/>
            <a:ext cx="8229600" cy="4455159"/>
          </a:xfrm>
        </p:spPr>
        <p:txBody>
          <a:bodyPr>
            <a:normAutofit/>
          </a:bodyPr>
          <a:lstStyle/>
          <a:p>
            <a:r>
              <a:rPr dirty="0"/>
              <a:t> </a:t>
            </a:r>
            <a:r>
              <a:rPr lang="ru-RU" dirty="0"/>
              <a:t>14 апреля</a:t>
            </a:r>
            <a:r>
              <a:rPr dirty="0"/>
              <a:t>: </a:t>
            </a:r>
            <a:r>
              <a:rPr lang="ru-RU" dirty="0"/>
              <a:t>Начало работы над проектом, первый </a:t>
            </a:r>
            <a:r>
              <a:rPr lang="ru-RU" dirty="0" err="1"/>
              <a:t>коммит</a:t>
            </a:r>
            <a:r>
              <a:rPr lang="ru-RU" dirty="0"/>
              <a:t> (структура проекта)</a:t>
            </a:r>
            <a:endParaRPr dirty="0"/>
          </a:p>
          <a:p>
            <a:r>
              <a:rPr lang="ru-RU" dirty="0"/>
              <a:t>Начало мая: Создание </a:t>
            </a:r>
            <a:r>
              <a:rPr lang="ru-RU" dirty="0" err="1"/>
              <a:t>парсера</a:t>
            </a:r>
            <a:r>
              <a:rPr lang="ru-RU" dirty="0"/>
              <a:t> и </a:t>
            </a:r>
            <a:r>
              <a:rPr lang="ru-RU" dirty="0" err="1"/>
              <a:t>скраппера</a:t>
            </a:r>
            <a:r>
              <a:rPr lang="ru-RU" dirty="0"/>
              <a:t> расписания с сайта </a:t>
            </a:r>
            <a:r>
              <a:rPr lang="ru-RU" dirty="0" err="1"/>
              <a:t>m</a:t>
            </a:r>
            <a:r>
              <a:rPr lang="en-US" dirty="0" err="1"/>
              <a:t>ai.ru</a:t>
            </a:r>
            <a:r>
              <a:rPr lang="ru-RU" dirty="0"/>
              <a:t>, </a:t>
            </a:r>
            <a:r>
              <a:rPr lang="en" dirty="0"/>
              <a:t>CLI-</a:t>
            </a:r>
            <a:r>
              <a:rPr lang="ru-RU" dirty="0"/>
              <a:t>утилиты</a:t>
            </a:r>
          </a:p>
          <a:p>
            <a:r>
              <a:rPr lang="ru-RU" dirty="0"/>
              <a:t>24-30 мая:</a:t>
            </a:r>
            <a:r>
              <a:rPr lang="en-US" dirty="0"/>
              <a:t> </a:t>
            </a:r>
            <a:r>
              <a:rPr lang="ru-RU" dirty="0"/>
              <a:t>активная разработка, интеграция </a:t>
            </a:r>
            <a:r>
              <a:rPr lang="en" dirty="0"/>
              <a:t>google</a:t>
            </a:r>
            <a:r>
              <a:rPr lang="ru-RU" dirty="0"/>
              <a:t> </a:t>
            </a:r>
            <a:r>
              <a:rPr lang="en" dirty="0"/>
              <a:t>calendar</a:t>
            </a:r>
            <a:r>
              <a:rPr lang="ru-RU" dirty="0"/>
              <a:t> и </a:t>
            </a:r>
            <a:r>
              <a:rPr lang="ru-RU" dirty="0" err="1"/>
              <a:t>s</a:t>
            </a:r>
            <a:r>
              <a:rPr lang="en-US" dirty="0" err="1"/>
              <a:t>ql</a:t>
            </a:r>
            <a:r>
              <a:rPr lang="en-US" dirty="0"/>
              <a:t> </a:t>
            </a:r>
            <a:r>
              <a:rPr lang="ru-RU" dirty="0"/>
              <a:t>базы данных</a:t>
            </a:r>
          </a:p>
          <a:p>
            <a:r>
              <a:rPr lang="ru-RU" dirty="0"/>
              <a:t>29</a:t>
            </a:r>
            <a:r>
              <a:rPr lang="en-US" dirty="0"/>
              <a:t>-30</a:t>
            </a:r>
            <a:r>
              <a:rPr lang="ru-RU" dirty="0"/>
              <a:t> мая:</a:t>
            </a:r>
            <a:r>
              <a:rPr lang="en-US" dirty="0"/>
              <a:t> </a:t>
            </a:r>
            <a:r>
              <a:rPr lang="ru-RU" dirty="0"/>
              <a:t>окончание работы над проектом</a:t>
            </a:r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796"/>
            <a:ext cx="8229600" cy="1143000"/>
          </a:xfrm>
        </p:spPr>
        <p:txBody>
          <a:bodyPr/>
          <a:lstStyle/>
          <a:p>
            <a:r>
              <a:rPr dirty="0" err="1"/>
              <a:t>Архитектура</a:t>
            </a:r>
            <a:r>
              <a:rPr dirty="0"/>
              <a:t> </a:t>
            </a:r>
            <a:r>
              <a:rPr dirty="0" err="1"/>
              <a:t>системы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280796"/>
            <a:ext cx="8483600" cy="4892040"/>
          </a:xfrm>
        </p:spPr>
        <p:txBody>
          <a:bodyPr>
            <a:normAutofit/>
          </a:bodyPr>
          <a:lstStyle/>
          <a:p>
            <a:r>
              <a:rPr dirty="0"/>
              <a:t>Flask </a:t>
            </a:r>
            <a:r>
              <a:rPr lang="ru-RU" dirty="0"/>
              <a:t>(</a:t>
            </a:r>
            <a:r>
              <a:rPr lang="en" dirty="0"/>
              <a:t>auditorium</a:t>
            </a:r>
            <a:r>
              <a:rPr lang="ru-RU" dirty="0"/>
              <a:t>_</a:t>
            </a:r>
            <a:r>
              <a:rPr lang="en" dirty="0"/>
              <a:t>status</a:t>
            </a:r>
            <a:r>
              <a:rPr lang="ru-RU" dirty="0"/>
              <a:t>) </a:t>
            </a:r>
            <a:r>
              <a:rPr dirty="0"/>
              <a:t>— </a:t>
            </a:r>
            <a:r>
              <a:rPr dirty="0" err="1"/>
              <a:t>отображение</a:t>
            </a:r>
            <a:r>
              <a:rPr dirty="0"/>
              <a:t> </a:t>
            </a:r>
            <a:r>
              <a:rPr dirty="0" err="1"/>
              <a:t>занятости</a:t>
            </a:r>
            <a:r>
              <a:rPr lang="ru-RU" dirty="0"/>
              <a:t> </a:t>
            </a:r>
            <a:r>
              <a:rPr dirty="0" err="1"/>
              <a:t>аудиторий</a:t>
            </a:r>
            <a:r>
              <a:rPr dirty="0"/>
              <a:t>.</a:t>
            </a:r>
            <a:endParaRPr lang="ru-RU" dirty="0"/>
          </a:p>
          <a:p>
            <a:r>
              <a:rPr dirty="0"/>
              <a:t>Selenium </a:t>
            </a:r>
            <a:r>
              <a:rPr lang="ru-RU" dirty="0"/>
              <a:t>(</a:t>
            </a:r>
            <a:r>
              <a:rPr lang="en" dirty="0" err="1"/>
              <a:t>schedule_loader</a:t>
            </a:r>
            <a:r>
              <a:rPr lang="en" dirty="0"/>
              <a:t>) </a:t>
            </a:r>
            <a:r>
              <a:rPr dirty="0"/>
              <a:t>— </a:t>
            </a:r>
            <a:r>
              <a:rPr dirty="0" err="1"/>
              <a:t>парсинг</a:t>
            </a:r>
            <a:r>
              <a:rPr dirty="0"/>
              <a:t> </a:t>
            </a:r>
            <a:r>
              <a:rPr dirty="0" err="1"/>
              <a:t>сайта</a:t>
            </a:r>
            <a:r>
              <a:rPr dirty="0"/>
              <a:t> </a:t>
            </a:r>
            <a:r>
              <a:rPr dirty="0" err="1"/>
              <a:t>mai.ru</a:t>
            </a:r>
            <a:r>
              <a:rPr dirty="0"/>
              <a:t>.</a:t>
            </a:r>
          </a:p>
          <a:p>
            <a:r>
              <a:rPr dirty="0"/>
              <a:t> PostgreSQL</a:t>
            </a:r>
            <a:r>
              <a:rPr lang="en" dirty="0"/>
              <a:t> (</a:t>
            </a:r>
            <a:r>
              <a:rPr lang="en" dirty="0" err="1"/>
              <a:t>database_manager</a:t>
            </a:r>
            <a:r>
              <a:rPr lang="en" dirty="0"/>
              <a:t>) </a:t>
            </a:r>
            <a:r>
              <a:rPr dirty="0"/>
              <a:t>— </a:t>
            </a:r>
            <a:r>
              <a:rPr lang="ru-RU" dirty="0"/>
              <a:t>База данных</a:t>
            </a:r>
            <a:r>
              <a:rPr dirty="0"/>
              <a:t>.</a:t>
            </a:r>
          </a:p>
          <a:p>
            <a:r>
              <a:rPr dirty="0"/>
              <a:t> Google Calendar API</a:t>
            </a:r>
            <a:r>
              <a:rPr lang="en" dirty="0"/>
              <a:t> (</a:t>
            </a:r>
            <a:r>
              <a:rPr lang="en" dirty="0" err="1"/>
              <a:t>google_calendar</a:t>
            </a:r>
            <a:r>
              <a:rPr lang="en" dirty="0"/>
              <a:t>) </a:t>
            </a:r>
            <a:r>
              <a:rPr dirty="0"/>
              <a:t>— </a:t>
            </a:r>
            <a:r>
              <a:rPr dirty="0" err="1"/>
              <a:t>синхронизация</a:t>
            </a:r>
            <a:r>
              <a:rPr dirty="0"/>
              <a:t> </a:t>
            </a:r>
            <a:r>
              <a:rPr dirty="0" err="1"/>
              <a:t>событий</a:t>
            </a:r>
            <a:r>
              <a:rPr dirty="0"/>
              <a:t>.</a:t>
            </a:r>
          </a:p>
          <a:p>
            <a:r>
              <a:rPr dirty="0"/>
              <a:t> CLI</a:t>
            </a:r>
            <a:r>
              <a:rPr lang="en" dirty="0"/>
              <a:t> (cli) </a:t>
            </a:r>
            <a:r>
              <a:rPr dirty="0"/>
              <a:t>— </a:t>
            </a:r>
            <a:r>
              <a:rPr dirty="0" err="1"/>
              <a:t>фильтрация</a:t>
            </a:r>
            <a:r>
              <a:rPr dirty="0"/>
              <a:t> </a:t>
            </a:r>
            <a:r>
              <a:rPr dirty="0" err="1"/>
              <a:t>расписания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Данны</a:t>
            </a:r>
            <a:r>
              <a:rPr lang="ru-RU" dirty="0"/>
              <a:t>е и технологии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240"/>
          </a:xfrm>
        </p:spPr>
        <p:txBody>
          <a:bodyPr>
            <a:noAutofit/>
          </a:bodyPr>
          <a:lstStyle/>
          <a:p>
            <a:r>
              <a:rPr sz="3000" dirty="0" err="1"/>
              <a:t>Данные</a:t>
            </a:r>
            <a:r>
              <a:rPr lang="ru-RU" sz="3000" dirty="0"/>
              <a:t> получаем из </a:t>
            </a:r>
            <a:r>
              <a:rPr sz="3000" dirty="0"/>
              <a:t>HTML </a:t>
            </a:r>
            <a:r>
              <a:rPr lang="ru-RU" sz="3000" dirty="0"/>
              <a:t>(</a:t>
            </a:r>
            <a:r>
              <a:rPr sz="3000" dirty="0" err="1"/>
              <a:t>mai.ru</a:t>
            </a:r>
            <a:r>
              <a:rPr lang="ru-RU" sz="3000" dirty="0"/>
              <a:t>) с помощью </a:t>
            </a:r>
            <a:r>
              <a:rPr lang="ru-RU" sz="3000" dirty="0" err="1"/>
              <a:t>скраппера</a:t>
            </a:r>
            <a:r>
              <a:rPr lang="ru-RU" sz="3000" dirty="0"/>
              <a:t> и </a:t>
            </a:r>
            <a:r>
              <a:rPr lang="ru-RU" sz="3000" dirty="0" err="1"/>
              <a:t>парсера</a:t>
            </a:r>
            <a:r>
              <a:rPr lang="ru-RU" sz="3000" dirty="0"/>
              <a:t>.</a:t>
            </a:r>
          </a:p>
          <a:p>
            <a:endParaRPr sz="3000" dirty="0"/>
          </a:p>
          <a:p>
            <a:r>
              <a:rPr lang="ru-RU" sz="3000" dirty="0"/>
              <a:t>Цепочка технологий:</a:t>
            </a:r>
            <a:endParaRPr sz="3000" dirty="0"/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sz="3000" dirty="0"/>
              <a:t>Selenium → </a:t>
            </a:r>
            <a:r>
              <a:rPr sz="3000" dirty="0" err="1"/>
              <a:t>SQLAlchemy</a:t>
            </a:r>
            <a:r>
              <a:rPr sz="3000" dirty="0"/>
              <a:t> </a:t>
            </a:r>
            <a:r>
              <a:rPr lang="ru-RU" sz="3000" dirty="0"/>
              <a:t>→</a:t>
            </a:r>
            <a:r>
              <a:rPr sz="3000" dirty="0"/>
              <a:t> </a:t>
            </a:r>
            <a:endParaRPr lang="en-US" sz="3000" dirty="0"/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sz="3000" dirty="0"/>
              <a:t>PostgreSQL</a:t>
            </a:r>
            <a:r>
              <a:rPr lang="ru-RU" sz="3000" dirty="0"/>
              <a:t> → </a:t>
            </a:r>
            <a:r>
              <a:rPr lang="en-US" sz="3000" dirty="0"/>
              <a:t>	</a:t>
            </a:r>
            <a:r>
              <a:rPr sz="3000" dirty="0"/>
              <a:t>Google Calendar.</a:t>
            </a:r>
            <a:endParaRPr lang="ru-RU" sz="3000" dirty="0"/>
          </a:p>
          <a:p>
            <a:endParaRPr sz="3000" dirty="0"/>
          </a:p>
          <a:p>
            <a:r>
              <a:rPr lang="ru-RU" sz="3000" dirty="0"/>
              <a:t>Структура </a:t>
            </a:r>
            <a:r>
              <a:rPr sz="3000" dirty="0"/>
              <a:t> </a:t>
            </a:r>
            <a:r>
              <a:rPr lang="ru-RU" sz="3000" dirty="0"/>
              <a:t>базы данных: </a:t>
            </a:r>
            <a:r>
              <a:rPr lang="en-US" sz="3000" dirty="0"/>
              <a:t>id, </a:t>
            </a:r>
            <a:r>
              <a:rPr sz="3000" dirty="0"/>
              <a:t>day, </a:t>
            </a:r>
            <a:r>
              <a:rPr sz="3000" dirty="0" err="1"/>
              <a:t>start_time</a:t>
            </a:r>
            <a:r>
              <a:rPr sz="3000" dirty="0"/>
              <a:t>, </a:t>
            </a:r>
            <a:r>
              <a:rPr sz="3000" dirty="0" err="1"/>
              <a:t>end_time</a:t>
            </a:r>
            <a:r>
              <a:rPr sz="3000" dirty="0"/>
              <a:t>, location, subject,</a:t>
            </a:r>
            <a:r>
              <a:rPr lang="ru-RU" sz="3000" dirty="0"/>
              <a:t> </a:t>
            </a:r>
            <a:r>
              <a:rPr sz="3000" dirty="0"/>
              <a:t>teachers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72202"/>
            <a:ext cx="8229600" cy="1143000"/>
          </a:xfrm>
        </p:spPr>
        <p:txBody>
          <a:bodyPr/>
          <a:lstStyle/>
          <a:p>
            <a:r>
              <a:rPr lang="ru-RU" dirty="0"/>
              <a:t>Расписание занятий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195BB3-2EE0-974F-800F-16F830C73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7"/>
          <a:stretch/>
        </p:blipFill>
        <p:spPr>
          <a:xfrm>
            <a:off x="543909" y="1315202"/>
            <a:ext cx="8056179" cy="52590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32F1E-09A3-A145-8995-4358907E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9" y="743759"/>
            <a:ext cx="8257962" cy="53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7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FB1531-D5ED-1E42-8B64-AACECCF88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0"/>
          <a:stretch/>
        </p:blipFill>
        <p:spPr>
          <a:xfrm>
            <a:off x="560390" y="1481959"/>
            <a:ext cx="8023219" cy="4775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93A2BB-04B8-1741-A01B-7213742B1580}"/>
              </a:ext>
            </a:extLst>
          </p:cNvPr>
          <p:cNvSpPr txBox="1"/>
          <p:nvPr/>
        </p:nvSpPr>
        <p:spPr>
          <a:xfrm>
            <a:off x="2737448" y="240761"/>
            <a:ext cx="3985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G</a:t>
            </a:r>
            <a:r>
              <a:rPr lang="en" sz="4400" dirty="0" err="1">
                <a:latin typeface="+mj-lt"/>
              </a:rPr>
              <a:t>oogle</a:t>
            </a:r>
            <a:r>
              <a:rPr lang="en" sz="4400" dirty="0">
                <a:latin typeface="+mj-lt"/>
              </a:rPr>
              <a:t> Calendar</a:t>
            </a:r>
            <a:endParaRPr lang="ru-R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781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5C670-D7D8-7743-A960-C3EEF220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8"/>
          <a:stretch/>
        </p:blipFill>
        <p:spPr>
          <a:xfrm>
            <a:off x="475118" y="992376"/>
            <a:ext cx="8193764" cy="48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6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245</Words>
  <Application>Microsoft Macintosh PowerPoint</Application>
  <PresentationFormat>Экран (4:3)</PresentationFormat>
  <Paragraphs>37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806-Schedule-Tracker Автоматизация расписания МАИ</vt:lpstr>
      <vt:lpstr>Цель</vt:lpstr>
      <vt:lpstr>Таймлайн разработки</vt:lpstr>
      <vt:lpstr>Архитектура системы</vt:lpstr>
      <vt:lpstr>Данные и технологии</vt:lpstr>
      <vt:lpstr>Расписание занятий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команда</vt:lpstr>
      <vt:lpstr>Доп информация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806-Schedule-Tracker Автоматизация расписания МАИ</dc:title>
  <dc:subject/>
  <dc:creator/>
  <cp:keywords/>
  <dc:description>generated using python-pptx</dc:description>
  <cp:lastModifiedBy>Microsoft Office User</cp:lastModifiedBy>
  <cp:revision>4</cp:revision>
  <dcterms:created xsi:type="dcterms:W3CDTF">2013-01-27T09:14:16Z</dcterms:created>
  <dcterms:modified xsi:type="dcterms:W3CDTF">2025-05-29T23:04:02Z</dcterms:modified>
  <cp:category/>
</cp:coreProperties>
</file>